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  <p:sldId id="266" r:id="rId10"/>
    <p:sldId id="264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34C5259-E4C6-489D-9D6E-F4D8BE82B5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F8C564D9-89FB-4392-A038-D8EC717AA0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182AC016-C823-4088-ABAF-65F97EB21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3C1C1C14-F5DD-4A84-8F48-2295EAEA0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DC6932B3-8409-47BB-89FF-91444B4E4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918E6BB-CA93-403A-8428-BB4E84110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231A2DB7-7D4E-44FA-8072-D1DA3DF283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98D17C9D-B95A-4FD4-94F5-AC2231D5C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C9EDE1EA-14F2-42D2-8A20-B8E2C4E10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D48A39F2-B425-488E-901B-3DE4DBC6D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501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D50B9C12-9BB3-4A36-BA7B-A526F34E4D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9260CA65-C1C3-420A-AD2E-5BE57E127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85CE989-4626-470B-BDA4-CD7C20D33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064F53DE-F64B-4B44-AEFE-FAEF6B8AD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86592CAB-3859-48DA-88C2-9FFF308BB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65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01CF47B-82B9-4A16-A435-A254BD7E6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24DC28F-99BE-41CF-8D81-948FFAA9B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3C7A6CF3-8557-4E17-BA51-856A5853C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C579C299-1208-406D-90DF-12EB3F040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17357922-CB29-46AB-BAFD-C81F3A72D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142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2C4F4B5-DB44-491B-AEC6-02C7EFF7C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5D2BF974-E942-415E-BF9B-D7D85BA20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A030E4F-9FA3-4609-977D-AFBA6D774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62BD6085-8A5F-412B-BBB5-FE0E18A7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5ACD7831-9B6C-4E6A-970F-501B31ED2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44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67C1095-C41C-413E-A1E2-1F1C0548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D859925-539E-4627-9357-B4BA6343B3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FB41F87A-4AC1-42B8-899C-8CA3C2DB88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612166A1-D2A7-4A8D-8AA7-166E7C4CB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E2FBF56A-3C58-4362-B8CC-C2A6F2476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B4C67CE1-FDB8-4081-95A9-CA81F0DB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33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E84B70B-8C6E-40E0-8025-48D16CF65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EE3E650F-6607-48B0-82AC-54F55ED8A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6B63E1EA-2476-4849-9BAB-525F16D57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63B892E3-8801-4D3F-B132-059D798D97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FF231CA8-7E3E-4233-8582-A14183720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52FE22C3-3743-4B5A-AC3F-8487ACA56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178FC5FC-67EC-48AC-9D5F-0542905C0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E6250265-7F49-43D7-A456-7425DBAFA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625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24F8A4A-3519-4F1E-B8EF-AD2F343D5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BEDA9E10-F287-4239-A8A8-08C8C04F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21C2B59D-A1DC-4954-9EE1-DCEC1DB71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9DC1F43E-FF04-46E7-B2B1-F51B19B81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98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C328238B-A693-4EF3-A629-41240F1E4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C1337102-DCF7-48A9-B358-F04F26D2F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75E7381A-9CB0-4042-80CB-B5914D6F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83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C9FAF8D-1F03-4A93-BC8D-9A06E5920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E38063DE-CBEC-4027-BA23-BFCC6EC43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789FBB80-224B-4540-B4C2-819D1EB88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E1376973-813B-40B3-BBAE-60DECA96F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10B05D88-9039-46BA-A070-EC43C34C1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3F42BAF6-8C9A-47B2-8900-81C2BCF76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299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F49E05F-5FB3-46A3-9C66-D11E65BC1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46B7D5D4-F520-44E2-8838-E5250329DF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43C29C11-EF30-4A19-A9B2-131108BA6E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6F344FCE-42BC-42E9-ACB9-0E0569140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65506402-85C5-4D34-B875-B4679FA87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887EAF15-F850-444C-AC78-D0D96201A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31A40D0F-D50B-49D0-8E6A-B21C7A54C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9DDE8673-36CF-4F2C-91DE-8E371479B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93D77B2-D97A-4049-BCD4-CCCBBC4DE5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F409E-4F8B-4511-93D1-2BBF04986FE0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CBFE4C5-872A-4BEB-BA0C-E46BC539D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427E66B4-B939-49ED-9C3D-E23FE894E6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92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pedia.framar.bg/" TargetMode="External"/><Relationship Id="rId7" Type="http://schemas.openxmlformats.org/officeDocument/2006/relationships/hyperlink" Target="https://www.youtube.com/" TargetMode="External"/><Relationship Id="rId2" Type="http://schemas.openxmlformats.org/officeDocument/2006/relationships/hyperlink" Target="https://online.visual-paradigm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s://stackoverflow.com/" TargetMode="External"/><Relationship Id="rId4" Type="http://schemas.openxmlformats.org/officeDocument/2006/relationships/hyperlink" Target="https://www.oracle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3EEA3D05-2FF6-4C9B-AE94-878EFF1FB2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4" y="160338"/>
            <a:ext cx="2643981" cy="2643981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24D9948-BB5B-4B24-8106-06F5A6580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647480"/>
            <a:ext cx="9144000" cy="1916112"/>
          </a:xfrm>
        </p:spPr>
        <p:txBody>
          <a:bodyPr/>
          <a:lstStyle/>
          <a:p>
            <a:r>
              <a:rPr lang="bg-BG" sz="4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Технически университет Варна</a:t>
            </a:r>
            <a:b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02E972A5-DCCB-40C5-B6F5-0D291AE427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625" y="4554758"/>
            <a:ext cx="12096750" cy="1655762"/>
          </a:xfrm>
        </p:spPr>
        <p:txBody>
          <a:bodyPr>
            <a:normAutofit lnSpcReduction="10000"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3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Габриел Георгиев и Христомир Желев</a:t>
            </a: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32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3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Специалност: СИТ</a:t>
            </a:r>
            <a:endParaRPr lang="en-US" sz="32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11" name="Текстово поле 10">
            <a:extLst>
              <a:ext uri="{FF2B5EF4-FFF2-40B4-BE49-F238E27FC236}">
                <a16:creationId xmlns:a16="http://schemas.microsoft.com/office/drawing/2014/main" id="{EF55E7F8-6822-420A-B797-CBA52E80BDF1}"/>
              </a:ext>
            </a:extLst>
          </p:cNvPr>
          <p:cNvSpPr txBox="1"/>
          <p:nvPr/>
        </p:nvSpPr>
        <p:spPr>
          <a:xfrm>
            <a:off x="3048000" y="3123756"/>
            <a:ext cx="6096000" cy="610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3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Проект по  ООП2</a:t>
            </a:r>
            <a:r>
              <a:rPr lang="en-US" sz="32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bg-BG" sz="3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на:</a:t>
            </a:r>
            <a:endParaRPr lang="en-US" sz="32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942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лиент">
            <a:hlinkClick r:id="" action="ppaction://media"/>
            <a:extLst>
              <a:ext uri="{FF2B5EF4-FFF2-40B4-BE49-F238E27FC236}">
                <a16:creationId xmlns:a16="http://schemas.microsoft.com/office/drawing/2014/main" id="{0724C085-7532-4CBA-A1B8-5934872991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40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уриер">
            <a:hlinkClick r:id="" action="ppaction://media"/>
            <a:extLst>
              <a:ext uri="{FF2B5EF4-FFF2-40B4-BE49-F238E27FC236}">
                <a16:creationId xmlns:a16="http://schemas.microsoft.com/office/drawing/2014/main" id="{DC31858F-B6D4-45C9-84A4-6B5B5B0CA4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54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админ">
            <a:hlinkClick r:id="" action="ppaction://media"/>
            <a:extLst>
              <a:ext uri="{FF2B5EF4-FFF2-40B4-BE49-F238E27FC236}">
                <a16:creationId xmlns:a16="http://schemas.microsoft.com/office/drawing/2014/main" id="{531B6612-CC52-4F62-A3CE-2E5965FF95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26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F20F661-4C2D-4135-896C-E86961C8A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g-BG" dirty="0"/>
              <a:t>Реализация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1F4755C2-C21A-4D6C-BF43-D310DFDC0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База данни – </a:t>
            </a:r>
            <a:r>
              <a:rPr lang="en-US" dirty="0"/>
              <a:t>MySQL</a:t>
            </a:r>
            <a:endParaRPr lang="bg-BG" dirty="0"/>
          </a:p>
          <a:p>
            <a:r>
              <a:rPr lang="bg-BG" dirty="0"/>
              <a:t>Връзка с база данни – </a:t>
            </a:r>
            <a:r>
              <a:rPr lang="en-US" dirty="0"/>
              <a:t>JDBC</a:t>
            </a:r>
          </a:p>
          <a:p>
            <a:r>
              <a:rPr lang="bg-BG" dirty="0"/>
              <a:t>Бизнес логика – </a:t>
            </a:r>
            <a:r>
              <a:rPr lang="en-US" dirty="0"/>
              <a:t>Java</a:t>
            </a:r>
          </a:p>
          <a:p>
            <a:r>
              <a:rPr lang="bg-BG" dirty="0"/>
              <a:t>Графичен интерфейс – </a:t>
            </a:r>
            <a:r>
              <a:rPr lang="en-US" dirty="0"/>
              <a:t>JavaFX</a:t>
            </a:r>
          </a:p>
          <a:p>
            <a:r>
              <a:rPr lang="bg-BG" dirty="0"/>
              <a:t>Регистриране на събития в системата – </a:t>
            </a:r>
            <a:r>
              <a:rPr lang="en-US" dirty="0"/>
              <a:t>log4J</a:t>
            </a:r>
          </a:p>
        </p:txBody>
      </p:sp>
    </p:spTree>
    <p:extLst>
      <p:ext uri="{BB962C8B-B14F-4D97-AF65-F5344CB8AC3E}">
        <p14:creationId xmlns:p14="http://schemas.microsoft.com/office/powerpoint/2010/main" val="3146002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5002646-6D00-4D29-A2CD-38876F308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g-BG" dirty="0"/>
              <a:t>Използвани ресурси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5F41DB3-9660-4031-B206-8AB711D08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https://online.visual-paradigm.com</a:t>
            </a:r>
            <a:endParaRPr lang="en-US" dirty="0"/>
          </a:p>
          <a:p>
            <a:r>
              <a:rPr lang="en-US" dirty="0"/>
              <a:t>https://en.wikipedia.org</a:t>
            </a:r>
          </a:p>
          <a:p>
            <a:r>
              <a:rPr lang="en-US" dirty="0">
                <a:hlinkClick r:id="rId3"/>
              </a:rPr>
              <a:t>https://medpedia.framar.bg</a:t>
            </a:r>
            <a:endParaRPr lang="en-US" dirty="0"/>
          </a:p>
          <a:p>
            <a:r>
              <a:rPr lang="en-US" dirty="0">
                <a:hlinkClick r:id="rId4"/>
              </a:rPr>
              <a:t>https://www.oracle.com</a:t>
            </a:r>
            <a:endParaRPr lang="en-US" dirty="0"/>
          </a:p>
          <a:p>
            <a:r>
              <a:rPr lang="en-US" dirty="0">
                <a:hlinkClick r:id="rId5"/>
              </a:rPr>
              <a:t>https://stackoverflow.com</a:t>
            </a:r>
            <a:endParaRPr lang="en-US" dirty="0"/>
          </a:p>
          <a:p>
            <a:r>
              <a:rPr lang="en-US" dirty="0">
                <a:hlinkClick r:id="rId6"/>
              </a:rPr>
              <a:t>https://github.com</a:t>
            </a:r>
            <a:endParaRPr lang="en-US" dirty="0"/>
          </a:p>
          <a:p>
            <a:r>
              <a:rPr lang="en-US" dirty="0">
                <a:hlinkClick r:id="rId7"/>
              </a:rPr>
              <a:t>https://www.youtube.com</a:t>
            </a:r>
            <a:endParaRPr lang="en-US" dirty="0"/>
          </a:p>
          <a:p>
            <a:r>
              <a:rPr lang="en-US" dirty="0"/>
              <a:t>https://www.geeksforgeeks.org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018220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3A13433-83F0-470D-9C99-EC0A215C1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bg-BG" dirty="0">
                <a:latin typeface="Arial Narrow" panose="020B0606020202030204" pitchFamily="34" charset="0"/>
                <a:ea typeface="Adobe Gothic Std B" panose="020B0800000000000000" pitchFamily="34" charset="-128"/>
              </a:rPr>
              <a:t>Анализ-</a:t>
            </a:r>
            <a:r>
              <a:rPr lang="bg-BG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Adobe Gothic Std B" panose="020B0800000000000000" pitchFamily="34" charset="-128"/>
              </a:rPr>
              <a:t>Функционални изисквания</a:t>
            </a:r>
            <a:endParaRPr lang="en-US" dirty="0">
              <a:latin typeface="Arial Narrow" panose="020B0606020202030204" pitchFamily="34" charset="0"/>
              <a:ea typeface="Adobe Gothic Std B" panose="020B0800000000000000" pitchFamily="34" charset="-128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79CDC1BB-C879-4A76-B4B1-7F8613048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9925"/>
            <a:ext cx="10172700" cy="4351338"/>
          </a:xfrm>
        </p:spPr>
        <p:txBody>
          <a:bodyPr/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Работа с </a:t>
            </a:r>
            <a:r>
              <a:rPr lang="bg-BG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различни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потребителски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нива на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правомощия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bg-BG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Поддръжка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на операции за работа с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пратки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ru-RU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Изготвяне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на </a:t>
            </a:r>
            <a:r>
              <a:rPr lang="bg-BG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справки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по произволен период.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bg-BG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Поддържка на Известия</a:t>
            </a:r>
            <a:r>
              <a:rPr lang="bg-BG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01578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546B894-7568-44E6-ACF2-DE45F0A2C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187"/>
            <a:ext cx="10515600" cy="1009651"/>
          </a:xfrm>
        </p:spPr>
        <p:txBody>
          <a:bodyPr>
            <a:normAutofit fontScale="90000"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bg-BG" sz="4900" dirty="0">
                <a:latin typeface="Arial Narrow" panose="020B0606020202030204" pitchFamily="34" charset="0"/>
                <a:ea typeface="Adobe Gothic Std B" panose="020B0800000000000000" pitchFamily="34" charset="-128"/>
              </a:rPr>
              <a:t>Анализ-</a:t>
            </a:r>
            <a:r>
              <a:rPr lang="bg-BG" sz="49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Структура на проекта</a:t>
            </a:r>
            <a:br>
              <a:rPr lang="bg-BG" dirty="0"/>
            </a:br>
            <a:endParaRPr lang="bg-BG" dirty="0"/>
          </a:p>
        </p:txBody>
      </p:sp>
      <p:pic>
        <p:nvPicPr>
          <p:cNvPr id="5" name="Контейнер за съдържание 4">
            <a:extLst>
              <a:ext uri="{FF2B5EF4-FFF2-40B4-BE49-F238E27FC236}">
                <a16:creationId xmlns:a16="http://schemas.microsoft.com/office/drawing/2014/main" id="{66270C66-9BB0-4E14-88E9-A6442BB6F8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948732"/>
            <a:ext cx="8543925" cy="5709243"/>
          </a:xfrm>
        </p:spPr>
      </p:pic>
    </p:spTree>
    <p:extLst>
      <p:ext uri="{BB962C8B-B14F-4D97-AF65-F5344CB8AC3E}">
        <p14:creationId xmlns:p14="http://schemas.microsoft.com/office/powerpoint/2010/main" val="1349448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онтейнер за съдържание 4">
            <a:extLst>
              <a:ext uri="{FF2B5EF4-FFF2-40B4-BE49-F238E27FC236}">
                <a16:creationId xmlns:a16="http://schemas.microsoft.com/office/drawing/2014/main" id="{7E6D336C-D789-463F-BBAB-F3A5A6ACE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74" y="695325"/>
            <a:ext cx="10534651" cy="6162675"/>
          </a:xfr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0C108D0-9B68-4A15-BAE7-2CAFC5AB4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0775" y="-19050"/>
            <a:ext cx="7410450" cy="814388"/>
          </a:xfrm>
        </p:spPr>
        <p:txBody>
          <a:bodyPr>
            <a:norm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bg-BG" sz="36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проектиране на системата-</a:t>
            </a:r>
            <a:r>
              <a:rPr lang="en-US" sz="36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ER </a:t>
            </a:r>
            <a:r>
              <a:rPr lang="bg-BG" sz="36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диаграма</a:t>
            </a:r>
            <a:endParaRPr lang="bg-BG" sz="36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260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2675DE5-FDA5-4D8A-8ED9-63981187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6743" y="2766218"/>
            <a:ext cx="7318513" cy="1325563"/>
          </a:xfrm>
        </p:spPr>
        <p:txBody>
          <a:bodyPr/>
          <a:lstStyle/>
          <a:p>
            <a:pPr algn="ctr"/>
            <a:r>
              <a:rPr lang="bg-BG" sz="44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проектиране на системата-</a:t>
            </a:r>
            <a:r>
              <a:rPr lang="en-US" dirty="0">
                <a:solidFill>
                  <a:srgbClr val="000000"/>
                </a:solidFill>
                <a:latin typeface="Arial Narrow" panose="020B0606020202030204" pitchFamily="34" charset="0"/>
              </a:rPr>
              <a:t>UML</a:t>
            </a:r>
            <a:endParaRPr lang="bg-BG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957BAF8-D127-43E9-A954-1498CF159D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647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9C423873-1001-4D9F-BE23-D987D69CB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4775"/>
            <a:ext cx="6181725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31DB314E-8010-477C-9339-6AB0C8772D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725" y="104775"/>
            <a:ext cx="5938645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4CE2F87B-0CA0-49E0-9B49-31E9CE1ED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52749"/>
            <a:ext cx="12048740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123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2E90A57F-E1D9-4FC8-9AA1-8CFEB1693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92961" cy="2438740"/>
          </a:xfrm>
          <a:prstGeom prst="rect">
            <a:avLst/>
          </a:prstGeom>
        </p:spPr>
      </p:pic>
      <p:pic>
        <p:nvPicPr>
          <p:cNvPr id="11" name="Картина 10">
            <a:extLst>
              <a:ext uri="{FF2B5EF4-FFF2-40B4-BE49-F238E27FC236}">
                <a16:creationId xmlns:a16="http://schemas.microsoft.com/office/drawing/2014/main" id="{D882310D-03FE-43CD-B54A-49F8F57511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907118" cy="4309708"/>
          </a:xfrm>
          <a:prstGeom prst="rect">
            <a:avLst/>
          </a:prstGeom>
        </p:spPr>
      </p:pic>
      <p:pic>
        <p:nvPicPr>
          <p:cNvPr id="13" name="Картина 12">
            <a:extLst>
              <a:ext uri="{FF2B5EF4-FFF2-40B4-BE49-F238E27FC236}">
                <a16:creationId xmlns:a16="http://schemas.microsoft.com/office/drawing/2014/main" id="{099AE2E8-413C-45AC-8F35-9D63A2B6CE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941" y="523469"/>
            <a:ext cx="8145012" cy="4677428"/>
          </a:xfrm>
          <a:prstGeom prst="rect">
            <a:avLst/>
          </a:prstGeom>
        </p:spPr>
      </p:pic>
      <p:pic>
        <p:nvPicPr>
          <p:cNvPr id="17" name="Картина 16">
            <a:extLst>
              <a:ext uri="{FF2B5EF4-FFF2-40B4-BE49-F238E27FC236}">
                <a16:creationId xmlns:a16="http://schemas.microsoft.com/office/drawing/2014/main" id="{8ABC9504-F380-45F7-9C32-027B4F02E1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16" y="2862183"/>
            <a:ext cx="2572109" cy="1133633"/>
          </a:xfrm>
          <a:prstGeom prst="rect">
            <a:avLst/>
          </a:prstGeom>
        </p:spPr>
      </p:pic>
      <p:pic>
        <p:nvPicPr>
          <p:cNvPr id="19" name="Картина 18">
            <a:extLst>
              <a:ext uri="{FF2B5EF4-FFF2-40B4-BE49-F238E27FC236}">
                <a16:creationId xmlns:a16="http://schemas.microsoft.com/office/drawing/2014/main" id="{D3A073BE-51A3-4AC8-8D94-8ED7946341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607" y="-54776"/>
            <a:ext cx="47096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955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FC950D5-711E-4F46-A11A-4696F3935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1762" y="146050"/>
            <a:ext cx="6848476" cy="1325563"/>
          </a:xfrm>
        </p:spPr>
        <p:txBody>
          <a:bodyPr/>
          <a:lstStyle/>
          <a:p>
            <a:r>
              <a:rPr lang="bg-BG" sz="44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проектиране на системата-</a:t>
            </a:r>
            <a:r>
              <a:rPr lang="en-US" sz="44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GUI</a:t>
            </a:r>
            <a:endParaRPr lang="bg-BG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9B2769E-2ADE-4007-96E1-29E203D2B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8853" y="1079923"/>
            <a:ext cx="3512343" cy="544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F5A255EE-B3F5-4967-8744-37CB450C4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3039" y="1010708"/>
            <a:ext cx="2683969" cy="5701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88F3E19B-E7E8-4461-9EF3-D933A1DC9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359" y="1045315"/>
            <a:ext cx="9041281" cy="563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7D1919D0-C26B-46D6-B5CB-529F2D784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957" y="1010707"/>
            <a:ext cx="9055799" cy="5701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08E7A04D-96BA-4CB6-8CF7-F37289620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957" y="1049232"/>
            <a:ext cx="9146086" cy="572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9678ECC-2D07-417A-A327-C2A10E40C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8525" y="2766218"/>
            <a:ext cx="5314950" cy="1325563"/>
          </a:xfrm>
        </p:spPr>
        <p:txBody>
          <a:bodyPr/>
          <a:lstStyle/>
          <a:p>
            <a:r>
              <a:rPr lang="bg-BG" dirty="0">
                <a:latin typeface="Arial Narrow" panose="020B0606020202030204" pitchFamily="34" charset="0"/>
              </a:rPr>
              <a:t>Реализация на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17760018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146</Words>
  <Application>Microsoft Office PowerPoint</Application>
  <PresentationFormat>Широк екран</PresentationFormat>
  <Paragraphs>30</Paragraphs>
  <Slides>14</Slides>
  <Notes>0</Notes>
  <HiddenSlides>0</HiddenSlides>
  <MMClips>3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14</vt:i4>
      </vt:variant>
    </vt:vector>
  </HeadingPairs>
  <TitlesOfParts>
    <vt:vector size="19" baseType="lpstr">
      <vt:lpstr>Arial</vt:lpstr>
      <vt:lpstr>Arial Narrow</vt:lpstr>
      <vt:lpstr>Calibri</vt:lpstr>
      <vt:lpstr>Calibri Light</vt:lpstr>
      <vt:lpstr>Тема на Office</vt:lpstr>
      <vt:lpstr>Технически университет Варна </vt:lpstr>
      <vt:lpstr>Анализ-Функционални изисквания</vt:lpstr>
      <vt:lpstr>Анализ-Структура на проекта </vt:lpstr>
      <vt:lpstr>проектиране на системата-ER диаграма</vt:lpstr>
      <vt:lpstr>проектиране на системата-UML</vt:lpstr>
      <vt:lpstr>Презентация на PowerPoint</vt:lpstr>
      <vt:lpstr>Презентация на PowerPoint</vt:lpstr>
      <vt:lpstr>проектиране на системата-GUI</vt:lpstr>
      <vt:lpstr>Реализация на проекта</vt:lpstr>
      <vt:lpstr>Презентация на PowerPoint</vt:lpstr>
      <vt:lpstr>Презентация на PowerPoint</vt:lpstr>
      <vt:lpstr>Презентация на PowerPoint</vt:lpstr>
      <vt:lpstr>Реализация</vt:lpstr>
      <vt:lpstr>Използвани ресурси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Технически университет Варна</dc:title>
  <dc:creator>ree 6661</dc:creator>
  <cp:lastModifiedBy>ree 6661</cp:lastModifiedBy>
  <cp:revision>4</cp:revision>
  <dcterms:created xsi:type="dcterms:W3CDTF">2022-01-10T20:12:00Z</dcterms:created>
  <dcterms:modified xsi:type="dcterms:W3CDTF">2022-01-10T22:14:18Z</dcterms:modified>
</cp:coreProperties>
</file>

<file path=docProps/thumbnail.jpeg>
</file>